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EB Garamon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EBGaramond-bold.fntdata"/><Relationship Id="rId12" Type="http://schemas.openxmlformats.org/officeDocument/2006/relationships/slide" Target="slides/slide7.xml"/><Relationship Id="rId34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37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307321bc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307321bc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3078e44b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3078e44b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3078e44b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3078e44b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3078e44b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3078e44b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3078e44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3078e4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307321bc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307321b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307321b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307321b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307321b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307321b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307321b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307321b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307321b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307321b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371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ICON-PRO VR Prototyping Platform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0700" y="4063225"/>
            <a:ext cx="408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00">
                <a:latin typeface="Arial"/>
                <a:ea typeface="Arial"/>
                <a:cs typeface="Arial"/>
                <a:sym typeface="Arial"/>
              </a:rPr>
              <a:t>A cost-effective, safe, and collaborative solution for industrial design and workflows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3614525" y="2407725"/>
            <a:ext cx="4737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Immersive VR Collaboration for Engineering Teams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Revolutionizing Industrial Prototyping Through Virtual Collaboration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335225" y="456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Playfair Display"/>
                <a:ea typeface="Playfair Display"/>
                <a:cs typeface="Playfair Display"/>
                <a:sym typeface="Playfair Display"/>
              </a:rPr>
              <a:t>Enterprise Tools</a:t>
            </a:r>
            <a:endParaRPr b="1" sz="2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1611900" y="1634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ERP/PLM Integration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Sync prototypes with business systems (BOM, inventory, lifecycle tracking).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Analytics Dashboards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Track usage, workflow efficiency, safety insights, and cost savings.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AI Optimization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Auto-detect errors, suggest better designs/assembly, predict issues.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775375" y="142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Frontend 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3930575" y="742175"/>
            <a:ext cx="56913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Displays total projects, active users, time reduction.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Live activity </a:t>
            </a: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</a:t>
            </a: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ed &amp; collaboration sessions.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Project Management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Filter/search projects by status or name.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Allows open project (switch view to VR studio) &amp; share project.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Start VR session (placeholder alert).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1" name="Google Shape;311;p28" title="WhatsApp Image 2025-08-28 at 13.58.47_22cc880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331"/>
            <a:ext cx="9144000" cy="441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9" title="WhatsApp Image 2025-08-28 at 13.59.05_017431f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Playfair Display"/>
                <a:ea typeface="Playfair Display"/>
                <a:cs typeface="Playfair Display"/>
                <a:sym typeface="Playfair Display"/>
              </a:rPr>
              <a:t>Backend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297500" y="8288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967500" y="828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1297500" y="1413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2030400" y="14134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1297500" y="2327900"/>
            <a:ext cx="6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1408800" y="1358300"/>
            <a:ext cx="72438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File upload &amp; convert: turn CAD/STEP into glTF so it works in web/VR.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Realtime server: WebSockets (Node.js) → keeps all users in sync (positions, transforms, annotations).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Storage: S3 or similar cloud bucket for models + snapshots.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Database: Postgres (projects, users, scenes, annotations).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557075" y="4497950"/>
            <a:ext cx="659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4796125" y="4382150"/>
            <a:ext cx="400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https://docs.google.com/document/d/1NEUX7j_OsvX13mMx6PcL4AvB1Tb0lBJfgrnsW3GV6JM/edit?usp=sharing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This script gives you a functional simulation of the platform with dashboard, analytics, project cards, and basic collaboration tools. It’s a great UI foundation before adding the VR/AR features.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Thank you!</a:t>
            </a:r>
            <a:endParaRPr sz="2600"/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1169575" y="4563200"/>
            <a:ext cx="9144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Team members: Dashmesh Singh, Darshan Sharma,Navya Singhal,Japleen Kaur,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Divya Brat</a:t>
            </a:r>
            <a:endParaRPr sz="1400"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6" name="Google Shape;346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4" name="Google Shape;354;p3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7" name="Google Shape;357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32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4" name="Google Shape;364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8" name="Google Shape;368;p32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9" name="Google Shape;369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1" name="Google Shape;371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6" name="Google Shape;376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8" name="Google Shape;378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0" name="Google Shape;380;p32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1" name="Google Shape;381;p3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2" name="Google Shape;382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0" name="Google Shape;390;p32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Industrial prototyping is expensive, time-consuming, and often depends on physical materials and specialized facilities. Collaboration across distributed teams is frequently inefficient, and some industries face safety risks during training or testing. There is a need for cost-effective, safe, and immersive platforms that allow rapid prototyping, design iteration, and collaborative problem-solving in industrial contexts.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425250" y="435950"/>
            <a:ext cx="65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</a:t>
            </a:r>
            <a:endParaRPr b="1" sz="2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Understanding the problems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1743675"/>
            <a:ext cx="6701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High costs &amp; time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Traditional prototyping involves physical materials, workshops, and specialized facilities → expensive and slow.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030400" y="2658525"/>
            <a:ext cx="703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Collaboration hurdles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Distributed teams rely on video calls, static CAD screenshots, and reports → limited interactivity.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2030400" y="3573375"/>
            <a:ext cx="6701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Safety concerns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Training/testing on physical industrial setups carries risks (e.g., machinery accidents, hazardous workflows).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Project objective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3301775" y="805050"/>
            <a:ext cx="56913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VR/AR platform</a:t>
            </a: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that allows industrial teams to: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Prototype virtually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Import and manipulate 3D models without building physical prototypes.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Visualize designs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Experience them at true scale in immersive VR or overlay them into the real-world environment via AR.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Collaborate in real-time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Multiple stakeholders can join sessions, annotate designs, give instant feedback, and make faster decisions.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Simulate workflows &amp; safety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Test assembly processes, detect inefficiencies, and highlight potential safety risks.</a:t>
            </a:r>
            <a:b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Core Features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643400" y="1419650"/>
            <a:ext cx="6183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3D Model Import &amp; Manipulation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VR Walkthroughs &amp; AR Overlays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Workflow Simulation with Physics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Hazard &amp; Error Detection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Multi-user Collaboration (avatars,voice, annotations)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Version Control &amp; Session Recording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Collaboration Tools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074625" y="1849675"/>
            <a:ext cx="5695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Real-time multi-user sessions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Annotations &amp; markup in 3D space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Role-based access (designer, reviewer, supervisor)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Cloud-based version control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617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Playfair Display"/>
                <a:ea typeface="Playfair Display"/>
                <a:cs typeface="Playfair Display"/>
                <a:sym typeface="Playfair Display"/>
              </a:rPr>
              <a:t>Roadmap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954950" y="1690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MVP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CAD Import, VR/AR viewing, Multi-user collaboration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954950" y="2658463"/>
            <a:ext cx="703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Workflow Simulation 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 Physics-based testing, hazard detection,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workflow sequencing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</a:t>
            </a:r>
            <a:endParaRPr sz="1200"/>
          </a:p>
        </p:txBody>
      </p:sp>
      <p:sp>
        <p:nvSpPr>
          <p:cNvPr id="279" name="Google Shape;279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954950" y="3573275"/>
            <a:ext cx="7166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Enterprise Tools  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ERP/PLM integration, analytics dashboards, AI-based design optimization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MVP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1825675" y="1182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Upload &amp; view 3D models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Join shared room in VR/AR or browser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Manipulate objects (grab/rotate/scale)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Sync changes live with teammates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Teleport &amp; move around in VR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Add text/voice annotations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Save/export snapshot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Workflow Simulation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1813100" y="1307850"/>
            <a:ext cx="631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Upload – Import CAD/3D model → convert to glTF → store in cloud.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Session – Create room, share link → join via VR/AR/Web.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Explore – View model in VR workshop, AR overlay, or 3D viewer.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Interact – Move, rotate, assemble, hide/show parts.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Collaborate – Avatars, annotations, sketches, highlights.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Test – Simulate workflows, check ergonomics, record sessions.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